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31ECA-BCFE-433D-BDA4-4EF0310EC4E2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4CDD5-BF11-4B2C-9B19-4B12AA36EA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4CDD5-BF11-4B2C-9B19-4B12AA36EA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6764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DEPARTMENT OF EDUCATION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SEMESTER-III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SESSION: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2020-2021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SUBJECT: EDUCATION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COURSE : EDUCATIONAL PSYCHOLOGY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COURSE CODE: AP/EDN/301/C-1C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THEORY OF PAVLOV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8640"/>
            <a:ext cx="1403189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152400"/>
            <a:ext cx="8686800" cy="6553200"/>
          </a:xfrm>
          <a:prstGeom prst="roundRect">
            <a:avLst>
              <a:gd name="adj" fmla="val 7007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ound Single Corner Rectangle 2"/>
          <p:cNvSpPr/>
          <p:nvPr/>
        </p:nvSpPr>
        <p:spPr>
          <a:xfrm>
            <a:off x="381000" y="533400"/>
            <a:ext cx="533400" cy="91440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304800" y="304800"/>
            <a:ext cx="8610600" cy="6248400"/>
          </a:xfrm>
          <a:prstGeom prst="round2DiagRect">
            <a:avLst>
              <a:gd name="adj1" fmla="val 10205"/>
              <a:gd name="adj2" fmla="val 0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309c13-899d-44a9-9629-5a2e4c4bac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8839200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1"/>
          <p:cNvSpPr/>
          <p:nvPr/>
        </p:nvSpPr>
        <p:spPr>
          <a:xfrm>
            <a:off x="228600" y="304800"/>
            <a:ext cx="8763000" cy="6248400"/>
          </a:xfrm>
          <a:prstGeom prst="round1Rect">
            <a:avLst>
              <a:gd name="adj" fmla="val 7661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28600" y="228600"/>
            <a:ext cx="8686800" cy="6400800"/>
          </a:xfrm>
          <a:prstGeom prst="round2DiagRect">
            <a:avLst>
              <a:gd name="adj1" fmla="val 8975"/>
              <a:gd name="adj2" fmla="val 0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1" y="1066800"/>
            <a:ext cx="84581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    YOU</a:t>
            </a:r>
            <a:endParaRPr lang="en-US" sz="13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</Words>
  <Application>Microsoft Office PowerPoint</Application>
  <PresentationFormat>On-screen Show (4:3)</PresentationFormat>
  <Paragraphs>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Akinchan</cp:lastModifiedBy>
  <cp:revision>11</cp:revision>
  <dcterms:created xsi:type="dcterms:W3CDTF">2006-08-16T00:00:00Z</dcterms:created>
  <dcterms:modified xsi:type="dcterms:W3CDTF">2024-06-14T14:06:01Z</dcterms:modified>
</cp:coreProperties>
</file>